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3"/>
  </p:notesMasterIdLst>
  <p:handoutMasterIdLst>
    <p:handoutMasterId r:id="rId14"/>
  </p:handoutMasterIdLst>
  <p:sldIdLst>
    <p:sldId id="278" r:id="rId5"/>
    <p:sldId id="330" r:id="rId6"/>
    <p:sldId id="332" r:id="rId7"/>
    <p:sldId id="333" r:id="rId8"/>
    <p:sldId id="334" r:id="rId9"/>
    <p:sldId id="336" r:id="rId10"/>
    <p:sldId id="337" r:id="rId11"/>
    <p:sldId id="3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90A42-AECB-4ACA-92FB-AFCC8847B4AE}" v="118" dt="2026-02-14T10:11:21.822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16E880E1-2AC6-4E70-A760-F9EC12A4619F}"/>
    <pc:docChg chg="undo custSel addSld delSld modSld sldOrd">
      <pc:chgData name="Alexander Sellapillai" userId="5a95c19abef8aa5e" providerId="LiveId" clId="{16E880E1-2AC6-4E70-A760-F9EC12A4619F}" dt="2026-02-14T21:54:05.438" v="4991" actId="20577"/>
      <pc:docMkLst>
        <pc:docMk/>
      </pc:docMkLst>
      <pc:sldChg chg="modSp mod">
        <pc:chgData name="Alexander Sellapillai" userId="5a95c19abef8aa5e" providerId="LiveId" clId="{16E880E1-2AC6-4E70-A760-F9EC12A4619F}" dt="2026-02-01T12:05:14.183" v="186" actId="20577"/>
        <pc:sldMkLst>
          <pc:docMk/>
          <pc:sldMk cId="2803092014" sldId="278"/>
        </pc:sldMkLst>
        <pc:spChg chg="mod">
          <ac:chgData name="Alexander Sellapillai" userId="5a95c19abef8aa5e" providerId="LiveId" clId="{16E880E1-2AC6-4E70-A760-F9EC12A4619F}" dt="2026-02-01T12:05:14.183" v="186" actId="20577"/>
          <ac:spMkLst>
            <pc:docMk/>
            <pc:sldMk cId="2803092014" sldId="278"/>
            <ac:spMk id="5" creationId="{739E2A13-0E6C-1252-A4E3-1D0F91B5EE38}"/>
          </ac:spMkLst>
        </pc:spChg>
      </pc:sldChg>
      <pc:sldChg chg="addSp delSp modSp mod">
        <pc:chgData name="Alexander Sellapillai" userId="5a95c19abef8aa5e" providerId="LiveId" clId="{16E880E1-2AC6-4E70-A760-F9EC12A4619F}" dt="2026-02-13T13:15:13.006" v="4445" actId="1076"/>
        <pc:sldMkLst>
          <pc:docMk/>
          <pc:sldMk cId="369270594" sldId="329"/>
        </pc:sldMkLst>
        <pc:spChg chg="add mod">
          <ac:chgData name="Alexander Sellapillai" userId="5a95c19abef8aa5e" providerId="LiveId" clId="{16E880E1-2AC6-4E70-A760-F9EC12A4619F}" dt="2026-02-04T04:45:29.946" v="484"/>
          <ac:spMkLst>
            <pc:docMk/>
            <pc:sldMk cId="369270594" sldId="329"/>
            <ac:spMk id="2" creationId="{DDBE53B3-3996-9988-398A-A878165A737E}"/>
          </ac:spMkLst>
        </pc:spChg>
        <pc:spChg chg="mod">
          <ac:chgData name="Alexander Sellapillai" userId="5a95c19abef8aa5e" providerId="LiveId" clId="{16E880E1-2AC6-4E70-A760-F9EC12A4619F}" dt="2026-02-13T13:15:13.006" v="4445" actId="1076"/>
          <ac:spMkLst>
            <pc:docMk/>
            <pc:sldMk cId="369270594" sldId="329"/>
            <ac:spMk id="4" creationId="{AC7E9776-3FD2-21C2-7AF3-61F34A97AB0E}"/>
          </ac:spMkLst>
        </pc:spChg>
      </pc:sldChg>
      <pc:sldChg chg="modSp mod">
        <pc:chgData name="Alexander Sellapillai" userId="5a95c19abef8aa5e" providerId="LiveId" clId="{16E880E1-2AC6-4E70-A760-F9EC12A4619F}" dt="2026-01-31T15:51:18.127" v="160" actId="20577"/>
        <pc:sldMkLst>
          <pc:docMk/>
          <pc:sldMk cId="3334489933" sldId="510"/>
        </pc:sldMkLst>
        <pc:spChg chg="mod">
          <ac:chgData name="Alexander Sellapillai" userId="5a95c19abef8aa5e" providerId="LiveId" clId="{16E880E1-2AC6-4E70-A760-F9EC12A4619F}" dt="2026-01-31T15:51:18.127" v="160" actId="20577"/>
          <ac:spMkLst>
            <pc:docMk/>
            <pc:sldMk cId="3334489933" sldId="510"/>
            <ac:spMk id="2" creationId="{16B30D85-8B7D-B481-48A9-1D249F7B5396}"/>
          </ac:spMkLst>
        </pc:spChg>
        <pc:spChg chg="mod">
          <ac:chgData name="Alexander Sellapillai" userId="5a95c19abef8aa5e" providerId="LiveId" clId="{16E880E1-2AC6-4E70-A760-F9EC12A4619F}" dt="2026-01-31T03:52:44.648" v="7" actId="33524"/>
          <ac:spMkLst>
            <pc:docMk/>
            <pc:sldMk cId="3334489933" sldId="510"/>
            <ac:spMk id="3" creationId="{00000000-0000-0000-0000-000000000000}"/>
          </ac:spMkLst>
        </pc:spChg>
      </pc:sldChg>
      <pc:sldChg chg="addSp delSp modSp mod">
        <pc:chgData name="Alexander Sellapillai" userId="5a95c19abef8aa5e" providerId="LiveId" clId="{16E880E1-2AC6-4E70-A760-F9EC12A4619F}" dt="2026-02-01T12:28:38.279" v="217" actId="20577"/>
        <pc:sldMkLst>
          <pc:docMk/>
          <pc:sldMk cId="2111709643" sldId="511"/>
        </pc:sldMkLst>
        <pc:spChg chg="mod">
          <ac:chgData name="Alexander Sellapillai" userId="5a95c19abef8aa5e" providerId="LiveId" clId="{16E880E1-2AC6-4E70-A760-F9EC12A4619F}" dt="2026-02-01T12:26:17.758" v="191" actId="207"/>
          <ac:spMkLst>
            <pc:docMk/>
            <pc:sldMk cId="2111709643" sldId="511"/>
            <ac:spMk id="2" creationId="{16B30D85-8B7D-B481-48A9-1D249F7B5396}"/>
          </ac:spMkLst>
        </pc:spChg>
        <pc:spChg chg="add del mod">
          <ac:chgData name="Alexander Sellapillai" userId="5a95c19abef8aa5e" providerId="LiveId" clId="{16E880E1-2AC6-4E70-A760-F9EC12A4619F}" dt="2026-02-01T12:28:38.279" v="217" actId="20577"/>
          <ac:spMkLst>
            <pc:docMk/>
            <pc:sldMk cId="2111709643" sldId="511"/>
            <ac:spMk id="3" creationId="{00000000-0000-0000-0000-000000000000}"/>
          </ac:spMkLst>
        </pc:spChg>
      </pc:sldChg>
      <pc:sldChg chg="modSp add">
        <pc:chgData name="Alexander Sellapillai" userId="5a95c19abef8aa5e" providerId="LiveId" clId="{16E880E1-2AC6-4E70-A760-F9EC12A4619F}" dt="2026-02-08T06:15:33.472" v="2507" actId="1076"/>
        <pc:sldMkLst>
          <pc:docMk/>
          <pc:sldMk cId="584531678" sldId="512"/>
        </pc:sldMkLst>
        <pc:spChg chg="mod">
          <ac:chgData name="Alexander Sellapillai" userId="5a95c19abef8aa5e" providerId="LiveId" clId="{16E880E1-2AC6-4E70-A760-F9EC12A4619F}" dt="2026-02-08T06:15:33.472" v="2507" actId="1076"/>
          <ac:spMkLst>
            <pc:docMk/>
            <pc:sldMk cId="584531678" sldId="512"/>
            <ac:spMk id="3" creationId="{D5FCA2B3-FCA2-2A8F-D86D-01CBA0B72496}"/>
          </ac:spMkLst>
        </pc:spChg>
      </pc:sldChg>
      <pc:sldChg chg="addSp delSp modSp add mod">
        <pc:chgData name="Alexander Sellapillai" userId="5a95c19abef8aa5e" providerId="LiveId" clId="{16E880E1-2AC6-4E70-A760-F9EC12A4619F}" dt="2026-02-04T06:54:33.338" v="809" actId="1076"/>
        <pc:sldMkLst>
          <pc:docMk/>
          <pc:sldMk cId="3350015138" sldId="513"/>
        </pc:sldMkLst>
        <pc:spChg chg="mod">
          <ac:chgData name="Alexander Sellapillai" userId="5a95c19abef8aa5e" providerId="LiveId" clId="{16E880E1-2AC6-4E70-A760-F9EC12A4619F}" dt="2026-02-01T13:33:07.925" v="228" actId="1076"/>
          <ac:spMkLst>
            <pc:docMk/>
            <pc:sldMk cId="3350015138" sldId="513"/>
            <ac:spMk id="2" creationId="{2CDFE292-894C-0B82-ACA3-49E6C8EED979}"/>
          </ac:spMkLst>
        </pc:spChg>
        <pc:picChg chg="add mod">
          <ac:chgData name="Alexander Sellapillai" userId="5a95c19abef8aa5e" providerId="LiveId" clId="{16E880E1-2AC6-4E70-A760-F9EC12A4619F}" dt="2026-02-04T06:54:33.338" v="809" actId="1076"/>
          <ac:picMkLst>
            <pc:docMk/>
            <pc:sldMk cId="3350015138" sldId="513"/>
            <ac:picMk id="13" creationId="{8178E61F-001E-3186-9415-54D3A03C4092}"/>
          </ac:picMkLst>
        </pc:picChg>
      </pc:sldChg>
      <pc:sldChg chg="addSp delSp modSp add mod">
        <pc:chgData name="Alexander Sellapillai" userId="5a95c19abef8aa5e" providerId="LiveId" clId="{16E880E1-2AC6-4E70-A760-F9EC12A4619F}" dt="2026-02-04T04:44:15.537" v="424" actId="1076"/>
        <pc:sldMkLst>
          <pc:docMk/>
          <pc:sldMk cId="4056056415" sldId="514"/>
        </pc:sldMkLst>
        <pc:spChg chg="mod">
          <ac:chgData name="Alexander Sellapillai" userId="5a95c19abef8aa5e" providerId="LiveId" clId="{16E880E1-2AC6-4E70-A760-F9EC12A4619F}" dt="2026-02-04T04:41:44.660" v="352" actId="1076"/>
          <ac:spMkLst>
            <pc:docMk/>
            <pc:sldMk cId="4056056415" sldId="514"/>
            <ac:spMk id="2" creationId="{CB9BBFAC-9A18-1602-6825-2DEB67C1F666}"/>
          </ac:spMkLst>
        </pc:spChg>
        <pc:spChg chg="add mod">
          <ac:chgData name="Alexander Sellapillai" userId="5a95c19abef8aa5e" providerId="LiveId" clId="{16E880E1-2AC6-4E70-A760-F9EC12A4619F}" dt="2026-02-04T04:44:09.588" v="422" actId="1076"/>
          <ac:spMkLst>
            <pc:docMk/>
            <pc:sldMk cId="4056056415" sldId="514"/>
            <ac:spMk id="3" creationId="{8CD63DB6-1D26-4526-C676-DE1487D4E339}"/>
          </ac:spMkLst>
        </pc:spChg>
        <pc:spChg chg="add mod">
          <ac:chgData name="Alexander Sellapillai" userId="5a95c19abef8aa5e" providerId="LiveId" clId="{16E880E1-2AC6-4E70-A760-F9EC12A4619F}" dt="2026-02-04T04:44:06.227" v="421" actId="1076"/>
          <ac:spMkLst>
            <pc:docMk/>
            <pc:sldMk cId="4056056415" sldId="514"/>
            <ac:spMk id="5" creationId="{4D839BDD-6BCC-B25C-9F48-2BF59DBFE032}"/>
          </ac:spMkLst>
        </pc:spChg>
        <pc:picChg chg="add mod">
          <ac:chgData name="Alexander Sellapillai" userId="5a95c19abef8aa5e" providerId="LiveId" clId="{16E880E1-2AC6-4E70-A760-F9EC12A4619F}" dt="2026-02-04T04:44:14.222" v="423" actId="1076"/>
          <ac:picMkLst>
            <pc:docMk/>
            <pc:sldMk cId="4056056415" sldId="514"/>
            <ac:picMk id="7" creationId="{3D728A0C-7E9E-D804-1C59-343E36AA15B4}"/>
          </ac:picMkLst>
        </pc:picChg>
        <pc:picChg chg="add mod">
          <ac:chgData name="Alexander Sellapillai" userId="5a95c19abef8aa5e" providerId="LiveId" clId="{16E880E1-2AC6-4E70-A760-F9EC12A4619F}" dt="2026-02-04T04:44:15.537" v="424" actId="1076"/>
          <ac:picMkLst>
            <pc:docMk/>
            <pc:sldMk cId="4056056415" sldId="514"/>
            <ac:picMk id="10" creationId="{5975BD87-102C-F4E0-4DE5-DF000FB998C8}"/>
          </ac:picMkLst>
        </pc:picChg>
      </pc:sldChg>
      <pc:sldChg chg="delSp modSp add mod">
        <pc:chgData name="Alexander Sellapillai" userId="5a95c19abef8aa5e" providerId="LiveId" clId="{16E880E1-2AC6-4E70-A760-F9EC12A4619F}" dt="2026-02-04T04:48:17.978" v="801" actId="1076"/>
        <pc:sldMkLst>
          <pc:docMk/>
          <pc:sldMk cId="3957243514" sldId="515"/>
        </pc:sldMkLst>
        <pc:spChg chg="mod">
          <ac:chgData name="Alexander Sellapillai" userId="5a95c19abef8aa5e" providerId="LiveId" clId="{16E880E1-2AC6-4E70-A760-F9EC12A4619F}" dt="2026-02-04T04:48:17.978" v="801" actId="1076"/>
          <ac:spMkLst>
            <pc:docMk/>
            <pc:sldMk cId="3957243514" sldId="515"/>
            <ac:spMk id="2" creationId="{EBD8A5A6-A4FA-BD0C-675D-7CAB8148B36F}"/>
          </ac:spMkLst>
        </pc:spChg>
        <pc:spChg chg="mod">
          <ac:chgData name="Alexander Sellapillai" userId="5a95c19abef8aa5e" providerId="LiveId" clId="{16E880E1-2AC6-4E70-A760-F9EC12A4619F}" dt="2026-02-04T04:48:11.952" v="799" actId="1076"/>
          <ac:spMkLst>
            <pc:docMk/>
            <pc:sldMk cId="3957243514" sldId="515"/>
            <ac:spMk id="3" creationId="{FE6BA043-4008-80A1-816F-836A2DABFD82}"/>
          </ac:spMkLst>
        </pc:spChg>
      </pc:sldChg>
      <pc:sldChg chg="modSp add mod">
        <pc:chgData name="Alexander Sellapillai" userId="5a95c19abef8aa5e" providerId="LiveId" clId="{16E880E1-2AC6-4E70-A760-F9EC12A4619F}" dt="2026-02-04T07:55:14.453" v="1120" actId="207"/>
        <pc:sldMkLst>
          <pc:docMk/>
          <pc:sldMk cId="2336548830" sldId="516"/>
        </pc:sldMkLst>
        <pc:spChg chg="mod">
          <ac:chgData name="Alexander Sellapillai" userId="5a95c19abef8aa5e" providerId="LiveId" clId="{16E880E1-2AC6-4E70-A760-F9EC12A4619F}" dt="2026-02-04T07:33:28.680" v="1024" actId="20577"/>
          <ac:spMkLst>
            <pc:docMk/>
            <pc:sldMk cId="2336548830" sldId="516"/>
            <ac:spMk id="2" creationId="{CC4419DF-0D05-B807-325C-B4EF9D8CEB75}"/>
          </ac:spMkLst>
        </pc:spChg>
        <pc:spChg chg="mod">
          <ac:chgData name="Alexander Sellapillai" userId="5a95c19abef8aa5e" providerId="LiveId" clId="{16E880E1-2AC6-4E70-A760-F9EC12A4619F}" dt="2026-02-04T07:55:14.453" v="1120" actId="207"/>
          <ac:spMkLst>
            <pc:docMk/>
            <pc:sldMk cId="2336548830" sldId="516"/>
            <ac:spMk id="3" creationId="{9C655095-F36E-9A6C-FF13-4247C85B8DA0}"/>
          </ac:spMkLst>
        </pc:spChg>
      </pc:sldChg>
      <pc:sldChg chg="modSp add mod">
        <pc:chgData name="Alexander Sellapillai" userId="5a95c19abef8aa5e" providerId="LiveId" clId="{16E880E1-2AC6-4E70-A760-F9EC12A4619F}" dt="2026-02-04T08:03:45.312" v="1298" actId="1076"/>
        <pc:sldMkLst>
          <pc:docMk/>
          <pc:sldMk cId="3946629833" sldId="517"/>
        </pc:sldMkLst>
        <pc:spChg chg="mod">
          <ac:chgData name="Alexander Sellapillai" userId="5a95c19abef8aa5e" providerId="LiveId" clId="{16E880E1-2AC6-4E70-A760-F9EC12A4619F}" dt="2026-02-04T08:01:46.698" v="1287" actId="20577"/>
          <ac:spMkLst>
            <pc:docMk/>
            <pc:sldMk cId="3946629833" sldId="517"/>
            <ac:spMk id="2" creationId="{83414484-139D-ADC5-09DE-6D39B4968814}"/>
          </ac:spMkLst>
        </pc:spChg>
        <pc:spChg chg="mod">
          <ac:chgData name="Alexander Sellapillai" userId="5a95c19abef8aa5e" providerId="LiveId" clId="{16E880E1-2AC6-4E70-A760-F9EC12A4619F}" dt="2026-02-04T08:03:45.312" v="1298" actId="1076"/>
          <ac:spMkLst>
            <pc:docMk/>
            <pc:sldMk cId="3946629833" sldId="517"/>
            <ac:spMk id="3" creationId="{1FC0BB01-28FB-3AA8-C5A2-F24803C58565}"/>
          </ac:spMkLst>
        </pc:spChg>
      </pc:sldChg>
      <pc:sldChg chg="modSp add mod">
        <pc:chgData name="Alexander Sellapillai" userId="5a95c19abef8aa5e" providerId="LiveId" clId="{16E880E1-2AC6-4E70-A760-F9EC12A4619F}" dt="2026-02-06T13:37:34.470" v="1771" actId="1076"/>
        <pc:sldMkLst>
          <pc:docMk/>
          <pc:sldMk cId="3536110595" sldId="518"/>
        </pc:sldMkLst>
        <pc:spChg chg="mod">
          <ac:chgData name="Alexander Sellapillai" userId="5a95c19abef8aa5e" providerId="LiveId" clId="{16E880E1-2AC6-4E70-A760-F9EC12A4619F}" dt="2026-02-06T13:29:40.858" v="1302" actId="20577"/>
          <ac:spMkLst>
            <pc:docMk/>
            <pc:sldMk cId="3536110595" sldId="518"/>
            <ac:spMk id="2" creationId="{FF0E0CB5-E31B-D815-3B78-86FE97A3409B}"/>
          </ac:spMkLst>
        </pc:spChg>
        <pc:spChg chg="mod">
          <ac:chgData name="Alexander Sellapillai" userId="5a95c19abef8aa5e" providerId="LiveId" clId="{16E880E1-2AC6-4E70-A760-F9EC12A4619F}" dt="2026-02-06T13:37:34.470" v="1771" actId="1076"/>
          <ac:spMkLst>
            <pc:docMk/>
            <pc:sldMk cId="3536110595" sldId="518"/>
            <ac:spMk id="3" creationId="{25266BF9-FA1E-4FD2-FC82-33A11BF545D0}"/>
          </ac:spMkLst>
        </pc:spChg>
      </pc:sldChg>
      <pc:sldChg chg="modSp add mod">
        <pc:chgData name="Alexander Sellapillai" userId="5a95c19abef8aa5e" providerId="LiveId" clId="{16E880E1-2AC6-4E70-A760-F9EC12A4619F}" dt="2026-02-06T15:49:17.258" v="1873" actId="1076"/>
        <pc:sldMkLst>
          <pc:docMk/>
          <pc:sldMk cId="737450491" sldId="519"/>
        </pc:sldMkLst>
        <pc:spChg chg="mod">
          <ac:chgData name="Alexander Sellapillai" userId="5a95c19abef8aa5e" providerId="LiveId" clId="{16E880E1-2AC6-4E70-A760-F9EC12A4619F}" dt="2026-02-06T15:47:43.533" v="1794" actId="21"/>
          <ac:spMkLst>
            <pc:docMk/>
            <pc:sldMk cId="737450491" sldId="519"/>
            <ac:spMk id="2" creationId="{4E51FF76-B26D-8C45-E291-CEA0D71D4DD8}"/>
          </ac:spMkLst>
        </pc:spChg>
        <pc:spChg chg="mod">
          <ac:chgData name="Alexander Sellapillai" userId="5a95c19abef8aa5e" providerId="LiveId" clId="{16E880E1-2AC6-4E70-A760-F9EC12A4619F}" dt="2026-02-06T15:49:17.258" v="1873" actId="1076"/>
          <ac:spMkLst>
            <pc:docMk/>
            <pc:sldMk cId="737450491" sldId="519"/>
            <ac:spMk id="3" creationId="{9B7E5A99-40F6-D289-55DA-8B813A50C13E}"/>
          </ac:spMkLst>
        </pc:spChg>
      </pc:sldChg>
      <pc:sldChg chg="modSp add mod">
        <pc:chgData name="Alexander Sellapillai" userId="5a95c19abef8aa5e" providerId="LiveId" clId="{16E880E1-2AC6-4E70-A760-F9EC12A4619F}" dt="2026-02-08T05:43:56.560" v="2505" actId="207"/>
        <pc:sldMkLst>
          <pc:docMk/>
          <pc:sldMk cId="2972500104" sldId="520"/>
        </pc:sldMkLst>
        <pc:spChg chg="mod">
          <ac:chgData name="Alexander Sellapillai" userId="5a95c19abef8aa5e" providerId="LiveId" clId="{16E880E1-2AC6-4E70-A760-F9EC12A4619F}" dt="2026-02-08T05:39:43.889" v="2425" actId="207"/>
          <ac:spMkLst>
            <pc:docMk/>
            <pc:sldMk cId="2972500104" sldId="520"/>
            <ac:spMk id="2" creationId="{2BFAFABF-F037-8C14-980C-402BA621CFA2}"/>
          </ac:spMkLst>
        </pc:spChg>
        <pc:spChg chg="mod">
          <ac:chgData name="Alexander Sellapillai" userId="5a95c19abef8aa5e" providerId="LiveId" clId="{16E880E1-2AC6-4E70-A760-F9EC12A4619F}" dt="2026-02-08T05:43:56.560" v="2505" actId="207"/>
          <ac:spMkLst>
            <pc:docMk/>
            <pc:sldMk cId="2972500104" sldId="520"/>
            <ac:spMk id="3" creationId="{55CF0785-AC70-F3A2-D4FF-948F6175AB28}"/>
          </ac:spMkLst>
        </pc:spChg>
      </pc:sldChg>
      <pc:sldChg chg="addSp modSp add mod">
        <pc:chgData name="Alexander Sellapillai" userId="5a95c19abef8aa5e" providerId="LiveId" clId="{16E880E1-2AC6-4E70-A760-F9EC12A4619F}" dt="2026-02-08T08:26:23.135" v="3638" actId="1076"/>
        <pc:sldMkLst>
          <pc:docMk/>
          <pc:sldMk cId="3019314135" sldId="521"/>
        </pc:sldMkLst>
        <pc:spChg chg="mod">
          <ac:chgData name="Alexander Sellapillai" userId="5a95c19abef8aa5e" providerId="LiveId" clId="{16E880E1-2AC6-4E70-A760-F9EC12A4619F}" dt="2026-02-08T08:26:23.135" v="3638" actId="1076"/>
          <ac:spMkLst>
            <pc:docMk/>
            <pc:sldMk cId="3019314135" sldId="521"/>
            <ac:spMk id="2" creationId="{D2E859BC-5414-3B48-4007-F8401904781D}"/>
          </ac:spMkLst>
        </pc:spChg>
        <pc:spChg chg="mod">
          <ac:chgData name="Alexander Sellapillai" userId="5a95c19abef8aa5e" providerId="LiveId" clId="{16E880E1-2AC6-4E70-A760-F9EC12A4619F}" dt="2026-02-08T08:26:14.547" v="3635" actId="14100"/>
          <ac:spMkLst>
            <pc:docMk/>
            <pc:sldMk cId="3019314135" sldId="521"/>
            <ac:spMk id="3" creationId="{C1DBEE24-B8A3-CAEE-9D96-0FB322E123F8}"/>
          </ac:spMkLst>
        </pc:spChg>
        <pc:picChg chg="add mod">
          <ac:chgData name="Alexander Sellapillai" userId="5a95c19abef8aa5e" providerId="LiveId" clId="{16E880E1-2AC6-4E70-A760-F9EC12A4619F}" dt="2026-02-08T08:26:19.969" v="3637" actId="1076"/>
          <ac:picMkLst>
            <pc:docMk/>
            <pc:sldMk cId="3019314135" sldId="521"/>
            <ac:picMk id="5" creationId="{BC564818-C40B-2D16-E7A7-0D9D8CF91CCB}"/>
          </ac:picMkLst>
        </pc:picChg>
      </pc:sldChg>
      <pc:sldChg chg="addSp delSp modSp add mod">
        <pc:chgData name="Alexander Sellapillai" userId="5a95c19abef8aa5e" providerId="LiveId" clId="{16E880E1-2AC6-4E70-A760-F9EC12A4619F}" dt="2026-02-08T08:22:04.848" v="3589" actId="478"/>
        <pc:sldMkLst>
          <pc:docMk/>
          <pc:sldMk cId="1383570570" sldId="522"/>
        </pc:sldMkLst>
        <pc:spChg chg="mod">
          <ac:chgData name="Alexander Sellapillai" userId="5a95c19abef8aa5e" providerId="LiveId" clId="{16E880E1-2AC6-4E70-A760-F9EC12A4619F}" dt="2026-02-08T07:40:57.187" v="3437" actId="1076"/>
          <ac:spMkLst>
            <pc:docMk/>
            <pc:sldMk cId="1383570570" sldId="522"/>
            <ac:spMk id="2" creationId="{B4FFA829-0732-7470-9B0F-3E9F899B7FD5}"/>
          </ac:spMkLst>
        </pc:spChg>
        <pc:spChg chg="mod">
          <ac:chgData name="Alexander Sellapillai" userId="5a95c19abef8aa5e" providerId="LiveId" clId="{16E880E1-2AC6-4E70-A760-F9EC12A4619F}" dt="2026-02-08T08:07:58.214" v="3552" actId="207"/>
          <ac:spMkLst>
            <pc:docMk/>
            <pc:sldMk cId="1383570570" sldId="522"/>
            <ac:spMk id="3" creationId="{1D1EBB31-7919-AC36-47DC-B60468D7363E}"/>
          </ac:spMkLst>
        </pc:spChg>
      </pc:sldChg>
      <pc:sldChg chg="addSp delSp modSp add mod ord">
        <pc:chgData name="Alexander Sellapillai" userId="5a95c19abef8aa5e" providerId="LiveId" clId="{16E880E1-2AC6-4E70-A760-F9EC12A4619F}" dt="2026-02-08T16:32:41.114" v="3990" actId="1076"/>
        <pc:sldMkLst>
          <pc:docMk/>
          <pc:sldMk cId="2419753386" sldId="523"/>
        </pc:sldMkLst>
        <pc:spChg chg="mod">
          <ac:chgData name="Alexander Sellapillai" userId="5a95c19abef8aa5e" providerId="LiveId" clId="{16E880E1-2AC6-4E70-A760-F9EC12A4619F}" dt="2026-02-08T11:39:40.144" v="3662" actId="20577"/>
          <ac:spMkLst>
            <pc:docMk/>
            <pc:sldMk cId="2419753386" sldId="523"/>
            <ac:spMk id="2" creationId="{87116FB2-3088-56AF-7887-602568FCD4D0}"/>
          </ac:spMkLst>
        </pc:spChg>
        <pc:spChg chg="add mod">
          <ac:chgData name="Alexander Sellapillai" userId="5a95c19abef8aa5e" providerId="LiveId" clId="{16E880E1-2AC6-4E70-A760-F9EC12A4619F}" dt="2026-02-08T11:51:48.423" v="3977" actId="313"/>
          <ac:spMkLst>
            <pc:docMk/>
            <pc:sldMk cId="2419753386" sldId="523"/>
            <ac:spMk id="20" creationId="{F2412C90-9F88-3ADE-EBE2-6AEE4FD56A84}"/>
          </ac:spMkLst>
        </pc:spChg>
        <pc:picChg chg="add mod">
          <ac:chgData name="Alexander Sellapillai" userId="5a95c19abef8aa5e" providerId="LiveId" clId="{16E880E1-2AC6-4E70-A760-F9EC12A4619F}" dt="2026-02-08T16:32:41.114" v="3990" actId="1076"/>
          <ac:picMkLst>
            <pc:docMk/>
            <pc:sldMk cId="2419753386" sldId="523"/>
            <ac:picMk id="24" creationId="{1E9BC9DE-F1C8-9D11-5D42-EB57F364F2AA}"/>
          </ac:picMkLst>
        </pc:picChg>
      </pc:sldChg>
      <pc:sldChg chg="add">
        <pc:chgData name="Alexander Sellapillai" userId="5a95c19abef8aa5e" providerId="LiveId" clId="{16E880E1-2AC6-4E70-A760-F9EC12A4619F}" dt="2026-02-08T11:38:55.219" v="3654" actId="2890"/>
        <pc:sldMkLst>
          <pc:docMk/>
          <pc:sldMk cId="3494706177" sldId="524"/>
        </pc:sldMkLst>
      </pc:sldChg>
      <pc:sldChg chg="addSp delSp modSp add mod">
        <pc:chgData name="Alexander Sellapillai" userId="5a95c19abef8aa5e" providerId="LiveId" clId="{16E880E1-2AC6-4E70-A760-F9EC12A4619F}" dt="2026-02-11T15:20:46.361" v="4004" actId="255"/>
        <pc:sldMkLst>
          <pc:docMk/>
          <pc:sldMk cId="1358435397" sldId="525"/>
        </pc:sldMkLst>
        <pc:spChg chg="mod">
          <ac:chgData name="Alexander Sellapillai" userId="5a95c19abef8aa5e" providerId="LiveId" clId="{16E880E1-2AC6-4E70-A760-F9EC12A4619F}" dt="2026-02-11T15:20:46.361" v="4004" actId="255"/>
          <ac:spMkLst>
            <pc:docMk/>
            <pc:sldMk cId="1358435397" sldId="525"/>
            <ac:spMk id="20" creationId="{45F8D70A-F288-556E-3A4B-BD9C02602490}"/>
          </ac:spMkLst>
        </pc:spChg>
        <pc:picChg chg="add mod">
          <ac:chgData name="Alexander Sellapillai" userId="5a95c19abef8aa5e" providerId="LiveId" clId="{16E880E1-2AC6-4E70-A760-F9EC12A4619F}" dt="2026-02-11T15:19:52.839" v="4003" actId="1076"/>
          <ac:picMkLst>
            <pc:docMk/>
            <pc:sldMk cId="1358435397" sldId="525"/>
            <ac:picMk id="3" creationId="{08ABB9F2-9815-577B-A188-BA1B9B25AA4D}"/>
          </ac:picMkLst>
        </pc:picChg>
      </pc:sldChg>
      <pc:sldChg chg="modSp add mod">
        <pc:chgData name="Alexander Sellapillai" userId="5a95c19abef8aa5e" providerId="LiveId" clId="{16E880E1-2AC6-4E70-A760-F9EC12A4619F}" dt="2026-02-11T17:15:38.335" v="4283" actId="1076"/>
        <pc:sldMkLst>
          <pc:docMk/>
          <pc:sldMk cId="367504037" sldId="526"/>
        </pc:sldMkLst>
        <pc:spChg chg="mod">
          <ac:chgData name="Alexander Sellapillai" userId="5a95c19abef8aa5e" providerId="LiveId" clId="{16E880E1-2AC6-4E70-A760-F9EC12A4619F}" dt="2026-02-11T17:08:57.327" v="4010" actId="1076"/>
          <ac:spMkLst>
            <pc:docMk/>
            <pc:sldMk cId="367504037" sldId="526"/>
            <ac:spMk id="2" creationId="{96072D92-2986-DB2D-8BC2-04DF708A2366}"/>
          </ac:spMkLst>
        </pc:spChg>
        <pc:spChg chg="mod">
          <ac:chgData name="Alexander Sellapillai" userId="5a95c19abef8aa5e" providerId="LiveId" clId="{16E880E1-2AC6-4E70-A760-F9EC12A4619F}" dt="2026-02-11T17:15:38.335" v="4283" actId="1076"/>
          <ac:spMkLst>
            <pc:docMk/>
            <pc:sldMk cId="367504037" sldId="526"/>
            <ac:spMk id="20" creationId="{42883A8F-AD46-033B-678F-9450F6473D65}"/>
          </ac:spMkLst>
        </pc:spChg>
        <pc:picChg chg="mod">
          <ac:chgData name="Alexander Sellapillai" userId="5a95c19abef8aa5e" providerId="LiveId" clId="{16E880E1-2AC6-4E70-A760-F9EC12A4619F}" dt="2026-02-11T17:11:26.232" v="4093" actId="1076"/>
          <ac:picMkLst>
            <pc:docMk/>
            <pc:sldMk cId="367504037" sldId="526"/>
            <ac:picMk id="3" creationId="{9FF00260-3590-186D-8418-3766CD0AD403}"/>
          </ac:picMkLst>
        </pc:picChg>
      </pc:sldChg>
      <pc:sldChg chg="modSp add mod">
        <pc:chgData name="Alexander Sellapillai" userId="5a95c19abef8aa5e" providerId="LiveId" clId="{16E880E1-2AC6-4E70-A760-F9EC12A4619F}" dt="2026-02-11T17:34:58.107" v="4315" actId="12"/>
        <pc:sldMkLst>
          <pc:docMk/>
          <pc:sldMk cId="3382352365" sldId="527"/>
        </pc:sldMkLst>
        <pc:spChg chg="mod">
          <ac:chgData name="Alexander Sellapillai" userId="5a95c19abef8aa5e" providerId="LiveId" clId="{16E880E1-2AC6-4E70-A760-F9EC12A4619F}" dt="2026-02-11T17:12:48.616" v="4120" actId="33524"/>
          <ac:spMkLst>
            <pc:docMk/>
            <pc:sldMk cId="3382352365" sldId="527"/>
            <ac:spMk id="2" creationId="{C2CFE438-E9BA-0305-F63A-261AECAAA4E6}"/>
          </ac:spMkLst>
        </pc:spChg>
        <pc:spChg chg="mod">
          <ac:chgData name="Alexander Sellapillai" userId="5a95c19abef8aa5e" providerId="LiveId" clId="{16E880E1-2AC6-4E70-A760-F9EC12A4619F}" dt="2026-02-11T17:34:58.107" v="4315" actId="12"/>
          <ac:spMkLst>
            <pc:docMk/>
            <pc:sldMk cId="3382352365" sldId="527"/>
            <ac:spMk id="20" creationId="{F2ED094A-CB84-ABDB-05EF-39DFA6B476CD}"/>
          </ac:spMkLst>
        </pc:spChg>
      </pc:sldChg>
      <pc:sldChg chg="modSp add mod">
        <pc:chgData name="Alexander Sellapillai" userId="5a95c19abef8aa5e" providerId="LiveId" clId="{16E880E1-2AC6-4E70-A760-F9EC12A4619F}" dt="2026-02-11T17:14:32.846" v="4282" actId="1076"/>
        <pc:sldMkLst>
          <pc:docMk/>
          <pc:sldMk cId="2025892629" sldId="528"/>
        </pc:sldMkLst>
        <pc:spChg chg="mod">
          <ac:chgData name="Alexander Sellapillai" userId="5a95c19abef8aa5e" providerId="LiveId" clId="{16E880E1-2AC6-4E70-A760-F9EC12A4619F}" dt="2026-02-11T17:13:25.453" v="4170" actId="20577"/>
          <ac:spMkLst>
            <pc:docMk/>
            <pc:sldMk cId="2025892629" sldId="528"/>
            <ac:spMk id="2" creationId="{358D0AA8-5E9D-EFE0-087A-A1FEEDA6E243}"/>
          </ac:spMkLst>
        </pc:spChg>
        <pc:spChg chg="mod">
          <ac:chgData name="Alexander Sellapillai" userId="5a95c19abef8aa5e" providerId="LiveId" clId="{16E880E1-2AC6-4E70-A760-F9EC12A4619F}" dt="2026-02-11T17:14:32.846" v="4282" actId="1076"/>
          <ac:spMkLst>
            <pc:docMk/>
            <pc:sldMk cId="2025892629" sldId="528"/>
            <ac:spMk id="20" creationId="{B632ABF3-6628-1B38-7E82-1F72350D81E5}"/>
          </ac:spMkLst>
        </pc:spChg>
      </pc:sldChg>
      <pc:sldChg chg="modSp add mod ord">
        <pc:chgData name="Alexander Sellapillai" userId="5a95c19abef8aa5e" providerId="LiveId" clId="{16E880E1-2AC6-4E70-A760-F9EC12A4619F}" dt="2026-02-12T03:24:45.805" v="4424" actId="1076"/>
        <pc:sldMkLst>
          <pc:docMk/>
          <pc:sldMk cId="3796366053" sldId="529"/>
        </pc:sldMkLst>
        <pc:spChg chg="mod">
          <ac:chgData name="Alexander Sellapillai" userId="5a95c19abef8aa5e" providerId="LiveId" clId="{16E880E1-2AC6-4E70-A760-F9EC12A4619F}" dt="2026-02-12T03:23:46.111" v="4322" actId="20577"/>
          <ac:spMkLst>
            <pc:docMk/>
            <pc:sldMk cId="3796366053" sldId="529"/>
            <ac:spMk id="2" creationId="{946F3182-4495-06E5-D11E-1ACA23A8FD30}"/>
          </ac:spMkLst>
        </pc:spChg>
        <pc:spChg chg="mod">
          <ac:chgData name="Alexander Sellapillai" userId="5a95c19abef8aa5e" providerId="LiveId" clId="{16E880E1-2AC6-4E70-A760-F9EC12A4619F}" dt="2026-02-12T03:24:45.805" v="4424" actId="1076"/>
          <ac:spMkLst>
            <pc:docMk/>
            <pc:sldMk cId="3796366053" sldId="529"/>
            <ac:spMk id="20" creationId="{2B309116-93EA-1887-F802-D734840CFAB3}"/>
          </ac:spMkLst>
        </pc:spChg>
      </pc:sldChg>
      <pc:sldChg chg="addSp delSp modSp add mod">
        <pc:chgData name="Alexander Sellapillai" userId="5a95c19abef8aa5e" providerId="LiveId" clId="{16E880E1-2AC6-4E70-A760-F9EC12A4619F}" dt="2026-02-14T21:54:05.438" v="4991" actId="20577"/>
        <pc:sldMkLst>
          <pc:docMk/>
          <pc:sldMk cId="1781920057" sldId="530"/>
        </pc:sldMkLst>
        <pc:spChg chg="mod">
          <ac:chgData name="Alexander Sellapillai" userId="5a95c19abef8aa5e" providerId="LiveId" clId="{16E880E1-2AC6-4E70-A760-F9EC12A4619F}" dt="2026-02-14T21:54:05.438" v="4991" actId="20577"/>
          <ac:spMkLst>
            <pc:docMk/>
            <pc:sldMk cId="1781920057" sldId="530"/>
            <ac:spMk id="2" creationId="{C0B7BE12-34D0-1637-EF89-A76232BB711D}"/>
          </ac:spMkLst>
        </pc:spChg>
        <pc:spChg chg="add mod">
          <ac:chgData name="Alexander Sellapillai" userId="5a95c19abef8aa5e" providerId="LiveId" clId="{16E880E1-2AC6-4E70-A760-F9EC12A4619F}" dt="2026-02-14T05:59:05.560" v="4617" actId="17032"/>
          <ac:spMkLst>
            <pc:docMk/>
            <pc:sldMk cId="1781920057" sldId="530"/>
            <ac:spMk id="5" creationId="{D8D33FC1-C2A9-D6AC-0D7E-3A0EDE45C5A1}"/>
          </ac:spMkLst>
        </pc:spChg>
        <pc:spChg chg="add del">
          <ac:chgData name="Alexander Sellapillai" userId="5a95c19abef8aa5e" providerId="LiveId" clId="{16E880E1-2AC6-4E70-A760-F9EC12A4619F}" dt="2026-02-14T05:58:28.271" v="4614" actId="11529"/>
          <ac:spMkLst>
            <pc:docMk/>
            <pc:sldMk cId="1781920057" sldId="530"/>
            <ac:spMk id="6" creationId="{562B8064-5B72-5EBA-0F1F-F678C030A4DE}"/>
          </ac:spMkLst>
        </pc:spChg>
        <pc:spChg chg="mod">
          <ac:chgData name="Alexander Sellapillai" userId="5a95c19abef8aa5e" providerId="LiveId" clId="{16E880E1-2AC6-4E70-A760-F9EC12A4619F}" dt="2026-02-14T05:58:12.978" v="4610" actId="1076"/>
          <ac:spMkLst>
            <pc:docMk/>
            <pc:sldMk cId="1781920057" sldId="530"/>
            <ac:spMk id="20" creationId="{0F916E00-0A3B-AE0B-DBC4-75315126D3D6}"/>
          </ac:spMkLst>
        </pc:spChg>
        <pc:picChg chg="mod">
          <ac:chgData name="Alexander Sellapillai" userId="5a95c19abef8aa5e" providerId="LiveId" clId="{16E880E1-2AC6-4E70-A760-F9EC12A4619F}" dt="2026-02-14T05:58:14.132" v="4611" actId="1076"/>
          <ac:picMkLst>
            <pc:docMk/>
            <pc:sldMk cId="1781920057" sldId="530"/>
            <ac:picMk id="3" creationId="{BA4D7382-544F-17CE-47A7-36CA067F165E}"/>
          </ac:picMkLst>
        </pc:picChg>
      </pc:sldChg>
      <pc:sldChg chg="add del ord">
        <pc:chgData name="Alexander Sellapillai" userId="5a95c19abef8aa5e" providerId="LiveId" clId="{16E880E1-2AC6-4E70-A760-F9EC12A4619F}" dt="2026-02-13T12:37:36.179" v="4428" actId="2696"/>
        <pc:sldMkLst>
          <pc:docMk/>
          <pc:sldMk cId="2418755648" sldId="530"/>
        </pc:sldMkLst>
      </pc:sldChg>
      <pc:sldChg chg="addSp delSp modSp add mod">
        <pc:chgData name="Alexander Sellapillai" userId="5a95c19abef8aa5e" providerId="LiveId" clId="{16E880E1-2AC6-4E70-A760-F9EC12A4619F}" dt="2026-02-14T10:01:00.075" v="4984" actId="20577"/>
        <pc:sldMkLst>
          <pc:docMk/>
          <pc:sldMk cId="202760337" sldId="531"/>
        </pc:sldMkLst>
        <pc:spChg chg="mod">
          <ac:chgData name="Alexander Sellapillai" userId="5a95c19abef8aa5e" providerId="LiveId" clId="{16E880E1-2AC6-4E70-A760-F9EC12A4619F}" dt="2026-02-14T10:01:00.075" v="4984" actId="20577"/>
          <ac:spMkLst>
            <pc:docMk/>
            <pc:sldMk cId="202760337" sldId="531"/>
            <ac:spMk id="2" creationId="{56149780-AFCD-488B-73CD-BD2F3794A245}"/>
          </ac:spMkLst>
        </pc:spChg>
        <pc:spChg chg="mod">
          <ac:chgData name="Alexander Sellapillai" userId="5a95c19abef8aa5e" providerId="LiveId" clId="{16E880E1-2AC6-4E70-A760-F9EC12A4619F}" dt="2026-02-14T09:59:35.085" v="4983" actId="20577"/>
          <ac:spMkLst>
            <pc:docMk/>
            <pc:sldMk cId="202760337" sldId="531"/>
            <ac:spMk id="20" creationId="{17059CC6-009E-CFBC-BBDE-255BAFC3B8A7}"/>
          </ac:spMkLst>
        </pc:spChg>
        <pc:picChg chg="add mod">
          <ac:chgData name="Alexander Sellapillai" userId="5a95c19abef8aa5e" providerId="LiveId" clId="{16E880E1-2AC6-4E70-A760-F9EC12A4619F}" dt="2026-02-14T09:35:10.838" v="4802" actId="1076"/>
          <ac:picMkLst>
            <pc:docMk/>
            <pc:sldMk cId="202760337" sldId="531"/>
            <ac:picMk id="3" creationId="{7C810045-86AC-F592-6848-D6F067ED52DF}"/>
          </ac:picMkLst>
        </pc:picChg>
        <pc:picChg chg="del">
          <ac:chgData name="Alexander Sellapillai" userId="5a95c19abef8aa5e" providerId="LiveId" clId="{16E880E1-2AC6-4E70-A760-F9EC12A4619F}" dt="2026-02-14T09:27:26.888" v="4740" actId="478"/>
          <ac:picMkLst>
            <pc:docMk/>
            <pc:sldMk cId="202760337" sldId="531"/>
            <ac:picMk id="24" creationId="{53C49189-77E3-8722-E266-54FA81BE3BF6}"/>
          </ac:picMkLst>
        </pc:picChg>
      </pc:sldChg>
      <pc:sldChg chg="modSp add mod">
        <pc:chgData name="Alexander Sellapillai" userId="5a95c19abef8aa5e" providerId="LiveId" clId="{16E880E1-2AC6-4E70-A760-F9EC12A4619F}" dt="2026-02-14T09:38:30.762" v="4868" actId="207"/>
        <pc:sldMkLst>
          <pc:docMk/>
          <pc:sldMk cId="2519083517" sldId="532"/>
        </pc:sldMkLst>
        <pc:spChg chg="mod">
          <ac:chgData name="Alexander Sellapillai" userId="5a95c19abef8aa5e" providerId="LiveId" clId="{16E880E1-2AC6-4E70-A760-F9EC12A4619F}" dt="2026-02-14T09:38:30.762" v="4868" actId="207"/>
          <ac:spMkLst>
            <pc:docMk/>
            <pc:sldMk cId="2519083517" sldId="532"/>
            <ac:spMk id="20" creationId="{CAA897E8-E34F-0941-586D-5A29B3A618A9}"/>
          </ac:spMkLst>
        </pc:spChg>
      </pc:sldChg>
      <pc:sldChg chg="addSp delSp modSp add mod">
        <pc:chgData name="Alexander Sellapillai" userId="5a95c19abef8aa5e" providerId="LiveId" clId="{16E880E1-2AC6-4E70-A760-F9EC12A4619F}" dt="2026-02-14T10:11:21.822" v="4987"/>
        <pc:sldMkLst>
          <pc:docMk/>
          <pc:sldMk cId="327679879" sldId="533"/>
        </pc:sldMkLst>
        <pc:spChg chg="mod">
          <ac:chgData name="Alexander Sellapillai" userId="5a95c19abef8aa5e" providerId="LiveId" clId="{16E880E1-2AC6-4E70-A760-F9EC12A4619F}" dt="2026-02-14T10:07:55.772" v="4985" actId="20577"/>
          <ac:spMkLst>
            <pc:docMk/>
            <pc:sldMk cId="327679879" sldId="533"/>
            <ac:spMk id="2" creationId="{275DED2D-3139-003A-630F-B43B9657A2DE}"/>
          </ac:spMkLst>
        </pc:spChg>
        <pc:spChg chg="mod">
          <ac:chgData name="Alexander Sellapillai" userId="5a95c19abef8aa5e" providerId="LiveId" clId="{16E880E1-2AC6-4E70-A760-F9EC12A4619F}" dt="2026-02-14T09:40:49.420" v="4958" actId="1076"/>
          <ac:spMkLst>
            <pc:docMk/>
            <pc:sldMk cId="327679879" sldId="533"/>
            <ac:spMk id="20" creationId="{61118001-4095-462F-B3B5-87C38E0B2634}"/>
          </ac:spMkLst>
        </pc:spChg>
        <pc:picChg chg="del mod">
          <ac:chgData name="Alexander Sellapillai" userId="5a95c19abef8aa5e" providerId="LiveId" clId="{16E880E1-2AC6-4E70-A760-F9EC12A4619F}" dt="2026-02-14T10:11:20.844" v="4986" actId="478"/>
          <ac:picMkLst>
            <pc:docMk/>
            <pc:sldMk cId="327679879" sldId="533"/>
            <ac:picMk id="3" creationId="{85B46B94-D0C2-56CC-8054-E472C5102381}"/>
          </ac:picMkLst>
        </pc:picChg>
        <pc:picChg chg="add mod">
          <ac:chgData name="Alexander Sellapillai" userId="5a95c19abef8aa5e" providerId="LiveId" clId="{16E880E1-2AC6-4E70-A760-F9EC12A4619F}" dt="2026-02-14T10:11:21.822" v="4987"/>
          <ac:picMkLst>
            <pc:docMk/>
            <pc:sldMk cId="327679879" sldId="533"/>
            <ac:picMk id="4" creationId="{4011ED93-DE1A-7941-0061-D5E2F1CCD0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6/6/2026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3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7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4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68599-622A-AFAD-28D5-322BB06CA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6210F-CE0A-93AD-EAAE-301D6A3D0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F17D8-D1A7-885D-9FF0-F0C8E1B6D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01783-B877-9E17-0D40-AA8A7F02E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3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3EBD3-9A6D-21B2-32BB-371A7D0D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8A029-BEE0-1964-AB51-FAD70054F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BE0CC-2C59-CE5A-D35A-7F8CF22B1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BDF4-D642-3D1E-ABB5-F530F8D16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1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CA4C6-20E1-E1CA-83F5-266396D2E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8F052-AFA6-90AB-9E1B-4D27C5D08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4799D3-2A13-01A4-9579-77A2286D0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443AB-AB0D-018D-D8D6-D946346C4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5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646" y="1503655"/>
            <a:ext cx="3975353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LTM Learning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812" y="3794249"/>
            <a:ext cx="1457940" cy="175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341192" y="132623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06 -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Explore and configure the Client-SSL profile and Server-SSL profile in F5 LTM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815" y="1123623"/>
            <a:ext cx="8121399" cy="5341252"/>
            <a:chOff x="292815" y="1123623"/>
            <a:chExt cx="8121399" cy="5341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815" y="1123623"/>
              <a:ext cx="8121399" cy="53412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851155" y="3615959"/>
              <a:ext cx="19172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Generic_Server-SSL_Profile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15901" y="1852330"/>
              <a:ext cx="19825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LAB-</a:t>
              </a:r>
              <a:r>
                <a:rPr lang="en-US" sz="1200" dirty="0" err="1">
                  <a:solidFill>
                    <a:srgbClr val="7030A0"/>
                  </a:solidFill>
                </a:rPr>
                <a:t>WC_Client</a:t>
              </a:r>
              <a:r>
                <a:rPr lang="en-US" sz="1200" dirty="0">
                  <a:solidFill>
                    <a:srgbClr val="7030A0"/>
                  </a:solidFill>
                </a:rPr>
                <a:t>-</a:t>
              </a:r>
              <a:r>
                <a:rPr lang="en-US" sz="1200" dirty="0" err="1">
                  <a:solidFill>
                    <a:srgbClr val="7030A0"/>
                  </a:solidFill>
                </a:rPr>
                <a:t>SSL_Profile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341192" y="132623"/>
            <a:ext cx="9114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an </a:t>
            </a:r>
            <a:r>
              <a:rPr lang="en-US" sz="2400" dirty="0">
                <a:solidFill>
                  <a:srgbClr val="FFC000"/>
                </a:solidFill>
              </a:rPr>
              <a:t>Client-SSL profile and Server-SSL Profile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 F5 LTM?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934" y="2332404"/>
            <a:ext cx="3327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FFC000"/>
                </a:solidFill>
              </a:rPr>
              <a:t>F5 load balances the encrypted TLS traffic </a:t>
            </a:r>
            <a:r>
              <a:rPr lang="en-US" dirty="0"/>
              <a:t>between the client and backend server, 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Client SSL </a:t>
            </a:r>
            <a:r>
              <a:rPr lang="en-US" dirty="0"/>
              <a:t>and </a:t>
            </a:r>
            <a:r>
              <a:rPr lang="en-US" dirty="0">
                <a:solidFill>
                  <a:srgbClr val="FFC000"/>
                </a:solidFill>
              </a:rPr>
              <a:t>Server SSL profiles </a:t>
            </a:r>
            <a:r>
              <a:rPr lang="en-US" dirty="0"/>
              <a:t>are the key for F5 to inspect </a:t>
            </a:r>
            <a:r>
              <a:rPr lang="en-US" dirty="0">
                <a:solidFill>
                  <a:srgbClr val="FFC000"/>
                </a:solidFill>
              </a:rPr>
              <a:t>the traffic at layer 7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57948" y="1026019"/>
            <a:ext cx="8121399" cy="5341252"/>
            <a:chOff x="292815" y="1123623"/>
            <a:chExt cx="8121399" cy="534125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15" y="1123623"/>
              <a:ext cx="8121399" cy="534125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51155" y="3615959"/>
              <a:ext cx="19172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Generic_Server-SSL_Profile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15901" y="1852330"/>
              <a:ext cx="19825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LAB-</a:t>
              </a:r>
              <a:r>
                <a:rPr lang="en-US" sz="1200" dirty="0" err="1">
                  <a:solidFill>
                    <a:srgbClr val="7030A0"/>
                  </a:solidFill>
                </a:rPr>
                <a:t>WC_Client</a:t>
              </a:r>
              <a:r>
                <a:rPr lang="en-US" sz="1200" dirty="0">
                  <a:solidFill>
                    <a:srgbClr val="7030A0"/>
                  </a:solidFill>
                </a:rPr>
                <a:t>-</a:t>
              </a:r>
              <a:r>
                <a:rPr lang="en-US" sz="1200" dirty="0" err="1">
                  <a:solidFill>
                    <a:srgbClr val="7030A0"/>
                  </a:solidFill>
                </a:rPr>
                <a:t>SSL_Profile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10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274" y="3314217"/>
            <a:ext cx="332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</a:t>
            </a:r>
            <a:r>
              <a:rPr lang="en-US" dirty="0">
                <a:solidFill>
                  <a:srgbClr val="FFC000"/>
                </a:solidFill>
              </a:rPr>
              <a:t>Client-SSL and Server-SSL profiles</a:t>
            </a:r>
            <a:r>
              <a:rPr lang="en-US" dirty="0"/>
              <a:t>, F5 work as </a:t>
            </a:r>
            <a:r>
              <a:rPr lang="en-US" dirty="0">
                <a:solidFill>
                  <a:srgbClr val="FFC000"/>
                </a:solidFill>
              </a:rPr>
              <a:t>pass-through proxy </a:t>
            </a:r>
            <a:r>
              <a:rPr lang="en-US" dirty="0"/>
              <a:t>and process the traffic at layer 4.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872" y="2080516"/>
            <a:ext cx="8082327" cy="4140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314" y="220476"/>
            <a:ext cx="10362772" cy="12953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812428-D63F-E2C4-5A38-886229B2E7FF}"/>
              </a:ext>
            </a:extLst>
          </p:cNvPr>
          <p:cNvSpPr/>
          <p:nvPr/>
        </p:nvSpPr>
        <p:spPr>
          <a:xfrm>
            <a:off x="4856773" y="3228945"/>
            <a:ext cx="1891864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 Client SSL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C214A-355B-9DAD-B477-7ABD62B79630}"/>
              </a:ext>
            </a:extLst>
          </p:cNvPr>
          <p:cNvSpPr/>
          <p:nvPr/>
        </p:nvSpPr>
        <p:spPr>
          <a:xfrm>
            <a:off x="8673386" y="3228945"/>
            <a:ext cx="19648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 Server SSL</a:t>
            </a:r>
          </a:p>
        </p:txBody>
      </p:sp>
    </p:spTree>
    <p:extLst>
      <p:ext uri="{BB962C8B-B14F-4D97-AF65-F5344CB8AC3E}">
        <p14:creationId xmlns:p14="http://schemas.microsoft.com/office/powerpoint/2010/main" val="389446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72" y="56294"/>
            <a:ext cx="11015875" cy="6709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034" y="1957227"/>
            <a:ext cx="868166" cy="154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8944" y="3277456"/>
            <a:ext cx="2029146" cy="1335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10.10.210.10:48001              </a:t>
            </a:r>
            <a:r>
              <a:rPr lang="en-AE" sz="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10.10.230.10:443</a:t>
            </a:r>
            <a:endParaRPr lang="en-US" sz="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465" y="3051783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10.10.200.10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1763" y="2174553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10.10.230.10:443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3164441" y="3298004"/>
            <a:ext cx="215757" cy="113016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5987" y="113016"/>
            <a:ext cx="534256" cy="405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43046" y="2864206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10.10.121.51:9191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4017" y="2805562"/>
            <a:ext cx="1524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SS-Self IP : 10.10.231.254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33690" y="3277456"/>
            <a:ext cx="2297986" cy="1335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10.10.231.254:48001              </a:t>
            </a:r>
            <a:r>
              <a:rPr lang="en-AE" sz="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10.10.121.51:9191</a:t>
            </a:r>
            <a:endParaRPr lang="en-US" sz="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8222751" y="3277456"/>
            <a:ext cx="215757" cy="113016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52251" y="2805562"/>
            <a:ext cx="1531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CS-Self IP : 10.10.230.254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8819" y="1918867"/>
            <a:ext cx="1000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10.10.230.10:443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A55B6-A4E5-4561-74FB-3CF5E91170BB}"/>
              </a:ext>
            </a:extLst>
          </p:cNvPr>
          <p:cNvSpPr txBox="1"/>
          <p:nvPr/>
        </p:nvSpPr>
        <p:spPr>
          <a:xfrm>
            <a:off x="2364859" y="985657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https://learning-portal.lab.ae/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4A26DB-D03F-1CA7-1D47-D9451ECF7C37}"/>
              </a:ext>
            </a:extLst>
          </p:cNvPr>
          <p:cNvSpPr/>
          <p:nvPr/>
        </p:nvSpPr>
        <p:spPr>
          <a:xfrm>
            <a:off x="1745443" y="2386034"/>
            <a:ext cx="3053751" cy="46855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F27A9C6-81B5-19A9-7DEA-072633720E8C}"/>
              </a:ext>
            </a:extLst>
          </p:cNvPr>
          <p:cNvSpPr/>
          <p:nvPr/>
        </p:nvSpPr>
        <p:spPr>
          <a:xfrm>
            <a:off x="6761940" y="2395656"/>
            <a:ext cx="3660589" cy="4685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15AC3-A907-41A7-F131-02989FD6F40A}"/>
              </a:ext>
            </a:extLst>
          </p:cNvPr>
          <p:cNvSpPr/>
          <p:nvPr/>
        </p:nvSpPr>
        <p:spPr>
          <a:xfrm>
            <a:off x="2230128" y="2161080"/>
            <a:ext cx="1891864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 Client SSL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AEC79-0D2F-1E68-D5A0-4ED1B100E102}"/>
              </a:ext>
            </a:extLst>
          </p:cNvPr>
          <p:cNvSpPr/>
          <p:nvPr/>
        </p:nvSpPr>
        <p:spPr>
          <a:xfrm>
            <a:off x="7488787" y="2164869"/>
            <a:ext cx="19648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 Server SSL</a:t>
            </a:r>
          </a:p>
        </p:txBody>
      </p:sp>
    </p:spTree>
    <p:extLst>
      <p:ext uri="{BB962C8B-B14F-4D97-AF65-F5344CB8AC3E}">
        <p14:creationId xmlns:p14="http://schemas.microsoft.com/office/powerpoint/2010/main" val="44340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300C0D8-CBC7-12F1-34CD-0D33577B1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D287CBA-1248-1969-A7C6-85C49B7B1B32}"/>
              </a:ext>
            </a:extLst>
          </p:cNvPr>
          <p:cNvGrpSpPr/>
          <p:nvPr/>
        </p:nvGrpSpPr>
        <p:grpSpPr>
          <a:xfrm>
            <a:off x="99802" y="1032562"/>
            <a:ext cx="11992396" cy="4792876"/>
            <a:chOff x="0" y="131458"/>
            <a:chExt cx="12192000" cy="48397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2A5058-12AA-C2EC-0C09-E02B127A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1458"/>
              <a:ext cx="12192000" cy="4839774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B2AD0A-5BCC-AF98-6CC9-7F6C357AB12A}"/>
                </a:ext>
              </a:extLst>
            </p:cNvPr>
            <p:cNvSpPr txBox="1"/>
            <p:nvPr/>
          </p:nvSpPr>
          <p:spPr>
            <a:xfrm>
              <a:off x="5198466" y="911707"/>
              <a:ext cx="1128067" cy="2486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10.10.230.10:443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A251897-FB58-CBBE-BB6C-DA60D0514D1E}"/>
                </a:ext>
              </a:extLst>
            </p:cNvPr>
            <p:cNvGrpSpPr/>
            <p:nvPr/>
          </p:nvGrpSpPr>
          <p:grpSpPr>
            <a:xfrm>
              <a:off x="2160887" y="3428999"/>
              <a:ext cx="2118085" cy="162003"/>
              <a:chOff x="1981983" y="6555493"/>
              <a:chExt cx="2118085" cy="162003"/>
            </a:xfrm>
            <a:solidFill>
              <a:schemeClr val="bg2">
                <a:lumMod val="75000"/>
                <a:lumOff val="25000"/>
              </a:schemeClr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15AD181-B06F-EE42-A012-F44325497DEB}"/>
                  </a:ext>
                </a:extLst>
              </p:cNvPr>
              <p:cNvSpPr/>
              <p:nvPr/>
            </p:nvSpPr>
            <p:spPr>
              <a:xfrm>
                <a:off x="1981983" y="6555493"/>
                <a:ext cx="2118085" cy="1620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10.10.210.10:48001                </a:t>
                </a:r>
                <a:r>
                  <a:rPr lang="en-AE" sz="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10.10.230.10:443</a:t>
                </a:r>
                <a:endParaRPr lang="en-US" sz="800" dirty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Left-Right Arrow 9">
                <a:extLst>
                  <a:ext uri="{FF2B5EF4-FFF2-40B4-BE49-F238E27FC236}">
                    <a16:creationId xmlns:a16="http://schemas.microsoft.com/office/drawing/2014/main" id="{E6135AE9-D2F3-865A-0E85-57C17D4432CA}"/>
                  </a:ext>
                </a:extLst>
              </p:cNvPr>
              <p:cNvSpPr/>
              <p:nvPr/>
            </p:nvSpPr>
            <p:spPr>
              <a:xfrm>
                <a:off x="3013674" y="6576042"/>
                <a:ext cx="215757" cy="113016"/>
              </a:xfrm>
              <a:prstGeom prst="left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14CDF3-74C3-68C4-7056-81207C23C75E}"/>
                </a:ext>
              </a:extLst>
            </p:cNvPr>
            <p:cNvSpPr txBox="1"/>
            <p:nvPr/>
          </p:nvSpPr>
          <p:spPr>
            <a:xfrm>
              <a:off x="10599786" y="2769833"/>
              <a:ext cx="1194884" cy="2486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10.10.121.51:9191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1AA50C-2B37-40C3-D1CC-B4C0516123FF}"/>
                </a:ext>
              </a:extLst>
            </p:cNvPr>
            <p:cNvSpPr txBox="1"/>
            <p:nvPr/>
          </p:nvSpPr>
          <p:spPr>
            <a:xfrm>
              <a:off x="6559952" y="2428234"/>
              <a:ext cx="1550155" cy="2486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SS-Self IP : 10.10.231.254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72F0B2-A72E-113F-DE82-C4F82D1C3092}"/>
                </a:ext>
              </a:extLst>
            </p:cNvPr>
            <p:cNvGrpSpPr/>
            <p:nvPr/>
          </p:nvGrpSpPr>
          <p:grpSpPr>
            <a:xfrm>
              <a:off x="6935735" y="3449548"/>
              <a:ext cx="2297986" cy="142262"/>
              <a:chOff x="6995667" y="6555494"/>
              <a:chExt cx="2297986" cy="11301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BA64A4B-E111-3DC6-19C6-B448A944C248}"/>
                  </a:ext>
                </a:extLst>
              </p:cNvPr>
              <p:cNvSpPr/>
              <p:nvPr/>
            </p:nvSpPr>
            <p:spPr>
              <a:xfrm>
                <a:off x="6995667" y="6555494"/>
                <a:ext cx="2297986" cy="11237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10.10.231.254:48001              </a:t>
                </a:r>
                <a:r>
                  <a:rPr lang="en-AE" sz="800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10.10.121.51:9191</a:t>
                </a:r>
                <a:endParaRPr lang="en-US" sz="800" dirty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Left-Right Arrow 15">
                <a:extLst>
                  <a:ext uri="{FF2B5EF4-FFF2-40B4-BE49-F238E27FC236}">
                    <a16:creationId xmlns:a16="http://schemas.microsoft.com/office/drawing/2014/main" id="{C806C648-6A97-3E11-3652-FF9CC3295B8A}"/>
                  </a:ext>
                </a:extLst>
              </p:cNvPr>
              <p:cNvSpPr/>
              <p:nvPr/>
            </p:nvSpPr>
            <p:spPr>
              <a:xfrm>
                <a:off x="8084728" y="6555494"/>
                <a:ext cx="215757" cy="113016"/>
              </a:xfrm>
              <a:prstGeom prst="left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3CF0E-8B72-54DD-79F8-220550D24164}"/>
                </a:ext>
              </a:extLst>
            </p:cNvPr>
            <p:cNvSpPr txBox="1"/>
            <p:nvPr/>
          </p:nvSpPr>
          <p:spPr>
            <a:xfrm>
              <a:off x="3300456" y="2428234"/>
              <a:ext cx="1556673" cy="2486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CS-Self IP : 10.10.230.254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82F546-291E-A471-9DB3-65F47329801F}"/>
                </a:ext>
              </a:extLst>
            </p:cNvPr>
            <p:cNvSpPr/>
            <p:nvPr/>
          </p:nvSpPr>
          <p:spPr>
            <a:xfrm>
              <a:off x="150920" y="2551345"/>
              <a:ext cx="1420428" cy="218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A8AADD-77A4-29C6-6407-0E3DDEB068CB}"/>
                </a:ext>
              </a:extLst>
            </p:cNvPr>
            <p:cNvSpPr txBox="1"/>
            <p:nvPr/>
          </p:nvSpPr>
          <p:spPr>
            <a:xfrm>
              <a:off x="352648" y="2523612"/>
              <a:ext cx="891763" cy="2486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10.10.200.10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5C0DCBB-974B-9BE5-7022-ADF3B92A252C}"/>
              </a:ext>
            </a:extLst>
          </p:cNvPr>
          <p:cNvSpPr/>
          <p:nvPr/>
        </p:nvSpPr>
        <p:spPr>
          <a:xfrm>
            <a:off x="3642435" y="2419350"/>
            <a:ext cx="1189317" cy="11383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act as a TLS Server</a:t>
            </a:r>
            <a:endParaRPr lang="en-AE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A53CAC-E970-CC65-F879-FDEABC809490}"/>
              </a:ext>
            </a:extLst>
          </p:cNvPr>
          <p:cNvSpPr/>
          <p:nvPr/>
        </p:nvSpPr>
        <p:spPr>
          <a:xfrm>
            <a:off x="1928191" y="2673625"/>
            <a:ext cx="1202635" cy="94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45FAE2-59BF-027E-B77E-BB890568AB99}"/>
              </a:ext>
            </a:extLst>
          </p:cNvPr>
          <p:cNvCxnSpPr>
            <a:cxnSpLocks/>
          </p:cNvCxnSpPr>
          <p:nvPr/>
        </p:nvCxnSpPr>
        <p:spPr>
          <a:xfrm flipH="1">
            <a:off x="1928191" y="2949192"/>
            <a:ext cx="114158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4E8CF4-EE47-BBED-DC8E-684BBC81B04D}"/>
              </a:ext>
            </a:extLst>
          </p:cNvPr>
          <p:cNvCxnSpPr/>
          <p:nvPr/>
        </p:nvCxnSpPr>
        <p:spPr>
          <a:xfrm>
            <a:off x="1969477" y="2637692"/>
            <a:ext cx="116134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118A356-CF1B-5C14-FFD3-275D59D14D25}"/>
              </a:ext>
            </a:extLst>
          </p:cNvPr>
          <p:cNvCxnSpPr/>
          <p:nvPr/>
        </p:nvCxnSpPr>
        <p:spPr>
          <a:xfrm>
            <a:off x="2019719" y="4149969"/>
            <a:ext cx="122039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796FA6A-8517-4C05-7EC5-3B219ADA6708}"/>
              </a:ext>
            </a:extLst>
          </p:cNvPr>
          <p:cNvSpPr/>
          <p:nvPr/>
        </p:nvSpPr>
        <p:spPr>
          <a:xfrm>
            <a:off x="6552356" y="2406046"/>
            <a:ext cx="1189317" cy="1138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act as a TLS Client</a:t>
            </a:r>
            <a:endParaRPr lang="en-AE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FD5E768-F882-48C7-E501-C23FFD99638A}"/>
              </a:ext>
            </a:extLst>
          </p:cNvPr>
          <p:cNvCxnSpPr/>
          <p:nvPr/>
        </p:nvCxnSpPr>
        <p:spPr>
          <a:xfrm>
            <a:off x="8405446" y="2677644"/>
            <a:ext cx="14489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95AC21-34C7-54BC-0692-56119D4F018F}"/>
              </a:ext>
            </a:extLst>
          </p:cNvPr>
          <p:cNvCxnSpPr/>
          <p:nvPr/>
        </p:nvCxnSpPr>
        <p:spPr>
          <a:xfrm flipH="1">
            <a:off x="8412480" y="2958236"/>
            <a:ext cx="14489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CF490DA-793A-B3CC-3A2C-CA3D6D3CFFB2}"/>
              </a:ext>
            </a:extLst>
          </p:cNvPr>
          <p:cNvCxnSpPr/>
          <p:nvPr/>
        </p:nvCxnSpPr>
        <p:spPr>
          <a:xfrm>
            <a:off x="8219511" y="4192172"/>
            <a:ext cx="1852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C66AF5D-7B1B-0267-8FA7-CEE8953C5888}"/>
              </a:ext>
            </a:extLst>
          </p:cNvPr>
          <p:cNvSpPr txBox="1"/>
          <p:nvPr/>
        </p:nvSpPr>
        <p:spPr>
          <a:xfrm>
            <a:off x="2529508" y="386649"/>
            <a:ext cx="7535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 ACCESS BEHAVIOR WITH CLIENT &amp; SERVER SSL PROFILES</a:t>
            </a:r>
            <a:endParaRPr lang="en-AE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8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44245A-F4C8-D7EC-52A3-2F0B7F46F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D8F683-3B21-E356-A6DB-8C0888D88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80" y="199574"/>
            <a:ext cx="10059804" cy="3229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5A3E0-96F0-2F0D-1F25-1E60B2B1E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80" y="3630145"/>
            <a:ext cx="10059804" cy="30282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3416D0-965C-7F25-367F-CD0F6AB9BC45}"/>
              </a:ext>
            </a:extLst>
          </p:cNvPr>
          <p:cNvSpPr/>
          <p:nvPr/>
        </p:nvSpPr>
        <p:spPr>
          <a:xfrm>
            <a:off x="991312" y="2230452"/>
            <a:ext cx="1273324" cy="1367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DB9037-0B48-A268-64B2-D8EAD0E90295}"/>
              </a:ext>
            </a:extLst>
          </p:cNvPr>
          <p:cNvSpPr/>
          <p:nvPr/>
        </p:nvSpPr>
        <p:spPr>
          <a:xfrm>
            <a:off x="820396" y="5708591"/>
            <a:ext cx="1213503" cy="170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4904C-66D1-0CE8-BEEE-CEF914320162}"/>
              </a:ext>
            </a:extLst>
          </p:cNvPr>
          <p:cNvSpPr txBox="1"/>
          <p:nvPr/>
        </p:nvSpPr>
        <p:spPr>
          <a:xfrm>
            <a:off x="1189392" y="2107341"/>
            <a:ext cx="87716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10.10.200.10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B3ECE-6351-0B83-DD2F-8C86DF1E7BBE}"/>
              </a:ext>
            </a:extLst>
          </p:cNvPr>
          <p:cNvSpPr txBox="1"/>
          <p:nvPr/>
        </p:nvSpPr>
        <p:spPr>
          <a:xfrm>
            <a:off x="950434" y="5633286"/>
            <a:ext cx="87716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10.10.200.10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84407-41ED-6252-21A7-85345C6824E2}"/>
              </a:ext>
            </a:extLst>
          </p:cNvPr>
          <p:cNvSpPr txBox="1"/>
          <p:nvPr/>
        </p:nvSpPr>
        <p:spPr>
          <a:xfrm>
            <a:off x="5324255" y="658484"/>
            <a:ext cx="110959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10.10.230.10:443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B5FCD3-0A7D-8CC8-CD7D-D25F148947BC}"/>
              </a:ext>
            </a:extLst>
          </p:cNvPr>
          <p:cNvSpPr txBox="1"/>
          <p:nvPr/>
        </p:nvSpPr>
        <p:spPr>
          <a:xfrm>
            <a:off x="5324255" y="3967336"/>
            <a:ext cx="110959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10.10.230.10:443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4F86E-5E2E-498B-1692-20B3615F60B3}"/>
              </a:ext>
            </a:extLst>
          </p:cNvPr>
          <p:cNvSpPr txBox="1"/>
          <p:nvPr/>
        </p:nvSpPr>
        <p:spPr>
          <a:xfrm>
            <a:off x="9432190" y="2500235"/>
            <a:ext cx="117532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10.10.121.51:9191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E039FD-ABA1-527A-CF24-BF1B6ECA19A3}"/>
              </a:ext>
            </a:extLst>
          </p:cNvPr>
          <p:cNvSpPr txBox="1"/>
          <p:nvPr/>
        </p:nvSpPr>
        <p:spPr>
          <a:xfrm>
            <a:off x="9560376" y="5932869"/>
            <a:ext cx="117532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10.10.121.51:9191</a:t>
            </a:r>
          </a:p>
        </p:txBody>
      </p:sp>
    </p:spTree>
    <p:extLst>
      <p:ext uri="{BB962C8B-B14F-4D97-AF65-F5344CB8AC3E}">
        <p14:creationId xmlns:p14="http://schemas.microsoft.com/office/powerpoint/2010/main" val="51476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2032CC-2D30-934A-6B7D-A4575D79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79983-B77D-0267-2C08-26709F952335}"/>
              </a:ext>
            </a:extLst>
          </p:cNvPr>
          <p:cNvSpPr txBox="1"/>
          <p:nvPr/>
        </p:nvSpPr>
        <p:spPr>
          <a:xfrm>
            <a:off x="631696" y="1276699"/>
            <a:ext cx="3486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the Client SSL Profile</a:t>
            </a:r>
            <a:endParaRPr lang="en-AE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815F8-E200-E5A5-1ACF-59F55F41417B}"/>
              </a:ext>
            </a:extLst>
          </p:cNvPr>
          <p:cNvSpPr txBox="1"/>
          <p:nvPr/>
        </p:nvSpPr>
        <p:spPr>
          <a:xfrm>
            <a:off x="314065" y="2304784"/>
            <a:ext cx="49998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Following this video, </a:t>
            </a:r>
          </a:p>
          <a:p>
            <a:endParaRPr lang="en-GB" sz="1600" dirty="0"/>
          </a:p>
          <a:p>
            <a:r>
              <a:rPr lang="en-GB" sz="1600" dirty="0">
                <a:solidFill>
                  <a:srgbClr val="FFC000"/>
                </a:solidFill>
              </a:rPr>
              <a:t>        https://www.youtube.com/watch?v=7KeUsTiwbfE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 created the Client SSL profile named as </a:t>
            </a:r>
          </a:p>
          <a:p>
            <a:pPr lvl="1"/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</a:p>
          <a:p>
            <a:pPr lvl="1"/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LAB-</a:t>
            </a:r>
            <a:r>
              <a:rPr lang="en-GB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WC_Client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GB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SSL_Profile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73B98-803F-D1F1-1DB2-351D711F7C28}"/>
              </a:ext>
            </a:extLst>
          </p:cNvPr>
          <p:cNvSpPr txBox="1"/>
          <p:nvPr/>
        </p:nvSpPr>
        <p:spPr>
          <a:xfrm>
            <a:off x="6868783" y="146542"/>
            <a:ext cx="4449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CSR (Certificate Signing Request) template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67606C-2B50-4F66-7DF0-FC47FECA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201" y="515874"/>
            <a:ext cx="6385852" cy="62611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65DE586-E705-C5AA-131B-5D68BB8586D7}"/>
              </a:ext>
            </a:extLst>
          </p:cNvPr>
          <p:cNvSpPr txBox="1"/>
          <p:nvPr/>
        </p:nvSpPr>
        <p:spPr>
          <a:xfrm>
            <a:off x="9650447" y="1935452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 Signed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33E086-F43F-8508-218E-5F8BF8B060D9}"/>
              </a:ext>
            </a:extLst>
          </p:cNvPr>
          <p:cNvSpPr txBox="1"/>
          <p:nvPr/>
        </p:nvSpPr>
        <p:spPr>
          <a:xfrm>
            <a:off x="10702870" y="2225875"/>
            <a:ext cx="117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Wild Card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2D2F47-0C2C-436F-B3CA-F32F7CA47194}"/>
              </a:ext>
            </a:extLst>
          </p:cNvPr>
          <p:cNvCxnSpPr/>
          <p:nvPr/>
        </p:nvCxnSpPr>
        <p:spPr>
          <a:xfrm flipH="1">
            <a:off x="9061153" y="2120118"/>
            <a:ext cx="500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08D189-FE1A-D544-FAE3-E335415FF6BD}"/>
              </a:ext>
            </a:extLst>
          </p:cNvPr>
          <p:cNvCxnSpPr>
            <a:stCxn id="34" idx="1"/>
          </p:cNvCxnSpPr>
          <p:nvPr/>
        </p:nvCxnSpPr>
        <p:spPr>
          <a:xfrm flipH="1">
            <a:off x="10329236" y="2410541"/>
            <a:ext cx="373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6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92" y="4749400"/>
            <a:ext cx="1457940" cy="1752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8333C1-85D6-0C0A-7ACF-D763E54ACB35}"/>
              </a:ext>
            </a:extLst>
          </p:cNvPr>
          <p:cNvSpPr txBox="1"/>
          <p:nvPr/>
        </p:nvSpPr>
        <p:spPr>
          <a:xfrm>
            <a:off x="126140" y="1138298"/>
            <a:ext cx="40968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can attach the </a:t>
            </a:r>
            <a:r>
              <a:rPr lang="en-US" dirty="0">
                <a:solidFill>
                  <a:srgbClr val="FFC000"/>
                </a:solidFill>
              </a:rPr>
              <a:t>Client SSL profile </a:t>
            </a:r>
            <a:r>
              <a:rPr lang="en-US" dirty="0"/>
              <a:t>and </a:t>
            </a:r>
            <a:r>
              <a:rPr lang="en-US" dirty="0">
                <a:solidFill>
                  <a:srgbClr val="FFC000"/>
                </a:solidFill>
              </a:rPr>
              <a:t>Server SSL profile</a:t>
            </a:r>
            <a:r>
              <a:rPr lang="en-US" dirty="0"/>
              <a:t> while configuring </a:t>
            </a:r>
            <a:r>
              <a:rPr lang="en-US" dirty="0">
                <a:solidFill>
                  <a:srgbClr val="FFC000"/>
                </a:solidFill>
              </a:rPr>
              <a:t>the SSL Bridging Virtual Server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 hope this video helped you to understand and </a:t>
            </a:r>
            <a:r>
              <a:rPr lang="en-US" dirty="0">
                <a:solidFill>
                  <a:srgbClr val="FFC000"/>
                </a:solidFill>
              </a:rPr>
              <a:t>configure the Client SSL profile and Server SSL profile in F5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brings us to the end of Bonus Chapter 06.</a:t>
            </a:r>
          </a:p>
          <a:p>
            <a:endParaRPr lang="en-US" dirty="0"/>
          </a:p>
          <a:p>
            <a:r>
              <a:rPr lang="en-US" dirty="0"/>
              <a:t>Thank you for watching.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382288" y="27108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06 -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Explore and configure the Client-SSL profile and Server-SSL profile in F5 LTM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89227" y="877705"/>
            <a:ext cx="7812018" cy="5094087"/>
            <a:chOff x="4289227" y="877705"/>
            <a:chExt cx="7812018" cy="5094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9227" y="877705"/>
              <a:ext cx="7812018" cy="5094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759150" y="1609879"/>
              <a:ext cx="19825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LAB-</a:t>
              </a:r>
              <a:r>
                <a:rPr lang="en-US" sz="1200" dirty="0" err="1">
                  <a:solidFill>
                    <a:srgbClr val="7030A0"/>
                  </a:solidFill>
                </a:rPr>
                <a:t>WC_Client</a:t>
              </a:r>
              <a:r>
                <a:rPr lang="en-US" sz="1200" dirty="0">
                  <a:solidFill>
                    <a:srgbClr val="7030A0"/>
                  </a:solidFill>
                </a:rPr>
                <a:t>-</a:t>
              </a:r>
              <a:r>
                <a:rPr lang="en-US" sz="1200" dirty="0" err="1">
                  <a:solidFill>
                    <a:srgbClr val="7030A0"/>
                  </a:solidFill>
                </a:rPr>
                <a:t>SSL_Profile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9591" y="3225541"/>
              <a:ext cx="19172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6600"/>
                  </a:solidFill>
                </a:rPr>
                <a:t>Generic_Server-SSL_Profile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purl.org/dc/elements/1.1/"/>
    <ds:schemaRef ds:uri="http://schemas.microsoft.com/office/infopath/2007/PartnerControls"/>
    <ds:schemaRef ds:uri="http://www.w3.org/XML/1998/namespace"/>
    <ds:schemaRef ds:uri="16c05727-aa75-4e4a-9b5f-8a80a1165891"/>
    <ds:schemaRef ds:uri="http://schemas.openxmlformats.org/package/2006/metadata/core-properties"/>
    <ds:schemaRef ds:uri="230e9df3-be65-4c73-a93b-d1236ebd677e"/>
    <ds:schemaRef ds:uri="71af3243-3dd4-4a8d-8c0d-dd76da1f02a5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64243</TotalTime>
  <Words>326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Walbaum Display</vt:lpstr>
      <vt:lpstr>3DFloatVTI</vt:lpstr>
      <vt:lpstr>F5 LTM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289</cp:revision>
  <dcterms:created xsi:type="dcterms:W3CDTF">2025-06-06T10:05:20Z</dcterms:created>
  <dcterms:modified xsi:type="dcterms:W3CDTF">2026-06-06T15:21:25Z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